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3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CEF0"/>
    <a:srgbClr val="92ACD6"/>
    <a:srgbClr val="C13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175" autoAdjust="0"/>
  </p:normalViewPr>
  <p:slideViewPr>
    <p:cSldViewPr snapToGrid="0">
      <p:cViewPr varScale="1">
        <p:scale>
          <a:sx n="107" d="100"/>
          <a:sy n="107" d="100"/>
        </p:scale>
        <p:origin x="69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9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200"/>
              <a:t>Документы СМ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Политика</c:v>
                </c:pt>
                <c:pt idx="1">
                  <c:v>Программа</c:v>
                </c:pt>
                <c:pt idx="2">
                  <c:v>Правила</c:v>
                </c:pt>
                <c:pt idx="3">
                  <c:v>Инструкция</c:v>
                </c:pt>
                <c:pt idx="4">
                  <c:v>СОП</c:v>
                </c:pt>
                <c:pt idx="5">
                  <c:v>МВИ</c:v>
                </c:pt>
                <c:pt idx="6">
                  <c:v>Карта процесса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</c:v>
                </c:pt>
                <c:pt idx="1">
                  <c:v>0</c:v>
                </c:pt>
                <c:pt idx="2">
                  <c:v>19</c:v>
                </c:pt>
                <c:pt idx="3">
                  <c:v>20</c:v>
                </c:pt>
                <c:pt idx="4">
                  <c:v>31</c:v>
                </c:pt>
                <c:pt idx="5">
                  <c:v>9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4F-4654-8B73-C385703E1F3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Политика</c:v>
                </c:pt>
                <c:pt idx="1">
                  <c:v>Программа</c:v>
                </c:pt>
                <c:pt idx="2">
                  <c:v>Правила</c:v>
                </c:pt>
                <c:pt idx="3">
                  <c:v>Инструкция</c:v>
                </c:pt>
                <c:pt idx="4">
                  <c:v>СОП</c:v>
                </c:pt>
                <c:pt idx="5">
                  <c:v>МВИ</c:v>
                </c:pt>
                <c:pt idx="6">
                  <c:v>Карта процесса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5</c:v>
                </c:pt>
                <c:pt idx="1">
                  <c:v>4</c:v>
                </c:pt>
                <c:pt idx="2">
                  <c:v>28</c:v>
                </c:pt>
                <c:pt idx="3">
                  <c:v>23</c:v>
                </c:pt>
                <c:pt idx="4">
                  <c:v>69</c:v>
                </c:pt>
                <c:pt idx="5">
                  <c:v>17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4F-4654-8B73-C385703E1F3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52387152"/>
        <c:axId val="352396560"/>
        <c:axId val="0"/>
      </c:bar3DChart>
      <c:catAx>
        <c:axId val="35238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1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2396560"/>
        <c:crosses val="autoZero"/>
        <c:auto val="1"/>
        <c:lblAlgn val="ctr"/>
        <c:lblOffset val="100"/>
        <c:noMultiLvlLbl val="0"/>
      </c:catAx>
      <c:valAx>
        <c:axId val="3523965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2387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baseline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accent2">
              <a:lumMod val="50000"/>
            </a:schemeClr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C6AB0-E374-4658-B212-93782F9D5E85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64581F5-57C7-4C41-8BAD-5D3C0240F3A8}">
      <dgm:prSet phldrT="[Текст]"/>
      <dgm:spPr/>
      <dgm:t>
        <a:bodyPr/>
        <a:lstStyle/>
        <a:p>
          <a:r>
            <a:rPr lang="ru-RU" dirty="0"/>
            <a:t>Консалтинг</a:t>
          </a:r>
        </a:p>
      </dgm:t>
    </dgm:pt>
    <dgm:pt modelId="{884581F9-4E12-48DC-997A-90A1070DA661}" type="parTrans" cxnId="{618856BE-FF17-4509-8640-8CB722CA49EF}">
      <dgm:prSet/>
      <dgm:spPr/>
      <dgm:t>
        <a:bodyPr/>
        <a:lstStyle/>
        <a:p>
          <a:endParaRPr lang="ru-RU"/>
        </a:p>
      </dgm:t>
    </dgm:pt>
    <dgm:pt modelId="{3025F475-9806-49FD-A77C-455CDF0392AC}" type="sibTrans" cxnId="{618856BE-FF17-4509-8640-8CB722CA49EF}">
      <dgm:prSet/>
      <dgm:spPr/>
      <dgm:t>
        <a:bodyPr/>
        <a:lstStyle/>
        <a:p>
          <a:endParaRPr lang="ru-RU"/>
        </a:p>
      </dgm:t>
    </dgm:pt>
    <dgm:pt modelId="{999FE5F6-D5CC-4E07-969C-EEDD6AFC0686}">
      <dgm:prSet phldrT="[Текст]"/>
      <dgm:spPr/>
      <dgm:t>
        <a:bodyPr/>
        <a:lstStyle/>
        <a:p>
          <a:r>
            <a:rPr lang="ru-RU" dirty="0"/>
            <a:t>Документы</a:t>
          </a:r>
        </a:p>
      </dgm:t>
    </dgm:pt>
    <dgm:pt modelId="{D26781F4-01FA-4EC9-9689-BC615B4C4C60}" type="parTrans" cxnId="{C953BBC2-8E5E-464A-A24F-0377914717D7}">
      <dgm:prSet/>
      <dgm:spPr/>
      <dgm:t>
        <a:bodyPr/>
        <a:lstStyle/>
        <a:p>
          <a:endParaRPr lang="ru-RU"/>
        </a:p>
      </dgm:t>
    </dgm:pt>
    <dgm:pt modelId="{BD9FABEA-4553-480A-9470-C96716471554}" type="sibTrans" cxnId="{C953BBC2-8E5E-464A-A24F-0377914717D7}">
      <dgm:prSet/>
      <dgm:spPr/>
      <dgm:t>
        <a:bodyPr/>
        <a:lstStyle/>
        <a:p>
          <a:endParaRPr lang="ru-RU"/>
        </a:p>
      </dgm:t>
    </dgm:pt>
    <dgm:pt modelId="{8E1AA6CB-63B0-438F-8E0F-81E88FBE7BAB}">
      <dgm:prSet phldrT="[Текст]"/>
      <dgm:spPr/>
      <dgm:t>
        <a:bodyPr/>
        <a:lstStyle/>
        <a:p>
          <a:r>
            <a:rPr lang="ru-RU" dirty="0"/>
            <a:t>Обучение по СМ</a:t>
          </a:r>
        </a:p>
      </dgm:t>
    </dgm:pt>
    <dgm:pt modelId="{73EAD295-441C-49D6-9ED4-7680EE7DEEDA}" type="parTrans" cxnId="{8CFA5F1A-0B8C-4A8C-B7ED-844955CE3268}">
      <dgm:prSet/>
      <dgm:spPr/>
      <dgm:t>
        <a:bodyPr/>
        <a:lstStyle/>
        <a:p>
          <a:endParaRPr lang="ru-RU"/>
        </a:p>
      </dgm:t>
    </dgm:pt>
    <dgm:pt modelId="{15EC9385-556E-4474-BBDC-D99296280012}" type="sibTrans" cxnId="{8CFA5F1A-0B8C-4A8C-B7ED-844955CE3268}">
      <dgm:prSet/>
      <dgm:spPr/>
      <dgm:t>
        <a:bodyPr/>
        <a:lstStyle/>
        <a:p>
          <a:endParaRPr lang="ru-RU"/>
        </a:p>
      </dgm:t>
    </dgm:pt>
    <dgm:pt modelId="{E64E2B27-70EA-4637-B5AD-25CAD5E4F0DA}" type="pres">
      <dgm:prSet presAssocID="{8FBC6AB0-E374-4658-B212-93782F9D5E85}" presName="linear" presStyleCnt="0">
        <dgm:presLayoutVars>
          <dgm:dir/>
          <dgm:animLvl val="lvl"/>
          <dgm:resizeHandles val="exact"/>
        </dgm:presLayoutVars>
      </dgm:prSet>
      <dgm:spPr/>
    </dgm:pt>
    <dgm:pt modelId="{A1B90E57-D7BE-4E54-BE11-F298CA7C24AA}" type="pres">
      <dgm:prSet presAssocID="{864581F5-57C7-4C41-8BAD-5D3C0240F3A8}" presName="parentLin" presStyleCnt="0"/>
      <dgm:spPr/>
    </dgm:pt>
    <dgm:pt modelId="{4121DA3D-C424-4D5F-A2A6-A53070EF35C9}" type="pres">
      <dgm:prSet presAssocID="{864581F5-57C7-4C41-8BAD-5D3C0240F3A8}" presName="parentLeftMargin" presStyleLbl="node1" presStyleIdx="0" presStyleCnt="3"/>
      <dgm:spPr/>
    </dgm:pt>
    <dgm:pt modelId="{367ABF01-6953-4FC5-A52D-6F7382BD2234}" type="pres">
      <dgm:prSet presAssocID="{864581F5-57C7-4C41-8BAD-5D3C0240F3A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9BCED35-3DC1-4916-9592-004273C52E04}" type="pres">
      <dgm:prSet presAssocID="{864581F5-57C7-4C41-8BAD-5D3C0240F3A8}" presName="negativeSpace" presStyleCnt="0"/>
      <dgm:spPr/>
    </dgm:pt>
    <dgm:pt modelId="{96A9891F-B0D4-44EA-8825-7A6CA072A13C}" type="pres">
      <dgm:prSet presAssocID="{864581F5-57C7-4C41-8BAD-5D3C0240F3A8}" presName="childText" presStyleLbl="conFgAcc1" presStyleIdx="0" presStyleCnt="3">
        <dgm:presLayoutVars>
          <dgm:bulletEnabled val="1"/>
        </dgm:presLayoutVars>
      </dgm:prSet>
      <dgm:spPr/>
    </dgm:pt>
    <dgm:pt modelId="{83D52C82-860B-4E52-A333-086813174800}" type="pres">
      <dgm:prSet presAssocID="{3025F475-9806-49FD-A77C-455CDF0392AC}" presName="spaceBetweenRectangles" presStyleCnt="0"/>
      <dgm:spPr/>
    </dgm:pt>
    <dgm:pt modelId="{616196A3-CB45-4D03-9483-438671C834F7}" type="pres">
      <dgm:prSet presAssocID="{999FE5F6-D5CC-4E07-969C-EEDD6AFC0686}" presName="parentLin" presStyleCnt="0"/>
      <dgm:spPr/>
    </dgm:pt>
    <dgm:pt modelId="{764E1916-298C-4BE7-B933-8FBF50C055A8}" type="pres">
      <dgm:prSet presAssocID="{999FE5F6-D5CC-4E07-969C-EEDD6AFC0686}" presName="parentLeftMargin" presStyleLbl="node1" presStyleIdx="0" presStyleCnt="3"/>
      <dgm:spPr/>
    </dgm:pt>
    <dgm:pt modelId="{55BA3FAF-DF6E-49F4-8A78-2382C5A705CE}" type="pres">
      <dgm:prSet presAssocID="{999FE5F6-D5CC-4E07-969C-EEDD6AFC068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8438E1E-36B9-4B0A-8DFB-70556C8F870B}" type="pres">
      <dgm:prSet presAssocID="{999FE5F6-D5CC-4E07-969C-EEDD6AFC0686}" presName="negativeSpace" presStyleCnt="0"/>
      <dgm:spPr/>
    </dgm:pt>
    <dgm:pt modelId="{F9D9FB2F-35E7-4FD4-B740-3F91590D2B57}" type="pres">
      <dgm:prSet presAssocID="{999FE5F6-D5CC-4E07-969C-EEDD6AFC0686}" presName="childText" presStyleLbl="conFgAcc1" presStyleIdx="1" presStyleCnt="3">
        <dgm:presLayoutVars>
          <dgm:bulletEnabled val="1"/>
        </dgm:presLayoutVars>
      </dgm:prSet>
      <dgm:spPr/>
    </dgm:pt>
    <dgm:pt modelId="{228EA7E0-CDE5-4587-A2A0-30787023ECD0}" type="pres">
      <dgm:prSet presAssocID="{BD9FABEA-4553-480A-9470-C96716471554}" presName="spaceBetweenRectangles" presStyleCnt="0"/>
      <dgm:spPr/>
    </dgm:pt>
    <dgm:pt modelId="{0588CE5F-4701-4D4B-88CE-3CB29852303D}" type="pres">
      <dgm:prSet presAssocID="{8E1AA6CB-63B0-438F-8E0F-81E88FBE7BAB}" presName="parentLin" presStyleCnt="0"/>
      <dgm:spPr/>
    </dgm:pt>
    <dgm:pt modelId="{A2E4DF30-FFD6-4061-83B6-680F261AB0F1}" type="pres">
      <dgm:prSet presAssocID="{8E1AA6CB-63B0-438F-8E0F-81E88FBE7BAB}" presName="parentLeftMargin" presStyleLbl="node1" presStyleIdx="1" presStyleCnt="3"/>
      <dgm:spPr/>
    </dgm:pt>
    <dgm:pt modelId="{69204564-62EC-4BF6-BCD2-E1A7197A37B8}" type="pres">
      <dgm:prSet presAssocID="{8E1AA6CB-63B0-438F-8E0F-81E88FBE7BA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44FA2E3-B101-4280-ACEE-8AC62254E66A}" type="pres">
      <dgm:prSet presAssocID="{8E1AA6CB-63B0-438F-8E0F-81E88FBE7BAB}" presName="negativeSpace" presStyleCnt="0"/>
      <dgm:spPr/>
    </dgm:pt>
    <dgm:pt modelId="{AC74577C-7DC7-412D-976C-FF68580BF474}" type="pres">
      <dgm:prSet presAssocID="{8E1AA6CB-63B0-438F-8E0F-81E88FBE7BA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9BDD709-4ED3-4717-85DC-480A69F11985}" type="presOf" srcId="{8E1AA6CB-63B0-438F-8E0F-81E88FBE7BAB}" destId="{69204564-62EC-4BF6-BCD2-E1A7197A37B8}" srcOrd="1" destOrd="0" presId="urn:microsoft.com/office/officeart/2005/8/layout/list1"/>
    <dgm:cxn modelId="{F9503C12-0B20-4020-B5DA-02ED9B1D3A33}" type="presOf" srcId="{8FBC6AB0-E374-4658-B212-93782F9D5E85}" destId="{E64E2B27-70EA-4637-B5AD-25CAD5E4F0DA}" srcOrd="0" destOrd="0" presId="urn:microsoft.com/office/officeart/2005/8/layout/list1"/>
    <dgm:cxn modelId="{8CFA5F1A-0B8C-4A8C-B7ED-844955CE3268}" srcId="{8FBC6AB0-E374-4658-B212-93782F9D5E85}" destId="{8E1AA6CB-63B0-438F-8E0F-81E88FBE7BAB}" srcOrd="2" destOrd="0" parTransId="{73EAD295-441C-49D6-9ED4-7680EE7DEEDA}" sibTransId="{15EC9385-556E-4474-BBDC-D99296280012}"/>
    <dgm:cxn modelId="{66F4EC54-6F19-4837-B58E-BFAFB393DABB}" type="presOf" srcId="{999FE5F6-D5CC-4E07-969C-EEDD6AFC0686}" destId="{55BA3FAF-DF6E-49F4-8A78-2382C5A705CE}" srcOrd="1" destOrd="0" presId="urn:microsoft.com/office/officeart/2005/8/layout/list1"/>
    <dgm:cxn modelId="{BE7632A7-D821-498C-9A67-60C08BB41AB3}" type="presOf" srcId="{864581F5-57C7-4C41-8BAD-5D3C0240F3A8}" destId="{4121DA3D-C424-4D5F-A2A6-A53070EF35C9}" srcOrd="0" destOrd="0" presId="urn:microsoft.com/office/officeart/2005/8/layout/list1"/>
    <dgm:cxn modelId="{239BF6AF-6819-4C1A-9CA5-A9F98DAB1F34}" type="presOf" srcId="{8E1AA6CB-63B0-438F-8E0F-81E88FBE7BAB}" destId="{A2E4DF30-FFD6-4061-83B6-680F261AB0F1}" srcOrd="0" destOrd="0" presId="urn:microsoft.com/office/officeart/2005/8/layout/list1"/>
    <dgm:cxn modelId="{618856BE-FF17-4509-8640-8CB722CA49EF}" srcId="{8FBC6AB0-E374-4658-B212-93782F9D5E85}" destId="{864581F5-57C7-4C41-8BAD-5D3C0240F3A8}" srcOrd="0" destOrd="0" parTransId="{884581F9-4E12-48DC-997A-90A1070DA661}" sibTransId="{3025F475-9806-49FD-A77C-455CDF0392AC}"/>
    <dgm:cxn modelId="{C953BBC2-8E5E-464A-A24F-0377914717D7}" srcId="{8FBC6AB0-E374-4658-B212-93782F9D5E85}" destId="{999FE5F6-D5CC-4E07-969C-EEDD6AFC0686}" srcOrd="1" destOrd="0" parTransId="{D26781F4-01FA-4EC9-9689-BC615B4C4C60}" sibTransId="{BD9FABEA-4553-480A-9470-C96716471554}"/>
    <dgm:cxn modelId="{D06AD1CC-FF03-497C-ADF9-7115FF7F8F68}" type="presOf" srcId="{999FE5F6-D5CC-4E07-969C-EEDD6AFC0686}" destId="{764E1916-298C-4BE7-B933-8FBF50C055A8}" srcOrd="0" destOrd="0" presId="urn:microsoft.com/office/officeart/2005/8/layout/list1"/>
    <dgm:cxn modelId="{AD7269CE-CF83-4314-B74C-636B05BD0763}" type="presOf" srcId="{864581F5-57C7-4C41-8BAD-5D3C0240F3A8}" destId="{367ABF01-6953-4FC5-A52D-6F7382BD2234}" srcOrd="1" destOrd="0" presId="urn:microsoft.com/office/officeart/2005/8/layout/list1"/>
    <dgm:cxn modelId="{19D7C983-CBAC-4DFC-B66F-D44D9945A6F5}" type="presParOf" srcId="{E64E2B27-70EA-4637-B5AD-25CAD5E4F0DA}" destId="{A1B90E57-D7BE-4E54-BE11-F298CA7C24AA}" srcOrd="0" destOrd="0" presId="urn:microsoft.com/office/officeart/2005/8/layout/list1"/>
    <dgm:cxn modelId="{8B079454-0761-4630-B4B0-CD0545A82111}" type="presParOf" srcId="{A1B90E57-D7BE-4E54-BE11-F298CA7C24AA}" destId="{4121DA3D-C424-4D5F-A2A6-A53070EF35C9}" srcOrd="0" destOrd="0" presId="urn:microsoft.com/office/officeart/2005/8/layout/list1"/>
    <dgm:cxn modelId="{40C9387C-F2CD-4A7B-B0B7-4F5C835BD479}" type="presParOf" srcId="{A1B90E57-D7BE-4E54-BE11-F298CA7C24AA}" destId="{367ABF01-6953-4FC5-A52D-6F7382BD2234}" srcOrd="1" destOrd="0" presId="urn:microsoft.com/office/officeart/2005/8/layout/list1"/>
    <dgm:cxn modelId="{8D7B0640-FD71-4E75-A532-73F2C346CA09}" type="presParOf" srcId="{E64E2B27-70EA-4637-B5AD-25CAD5E4F0DA}" destId="{79BCED35-3DC1-4916-9592-004273C52E04}" srcOrd="1" destOrd="0" presId="urn:microsoft.com/office/officeart/2005/8/layout/list1"/>
    <dgm:cxn modelId="{C137F491-0ED3-4AE0-AEC8-010DD508D54C}" type="presParOf" srcId="{E64E2B27-70EA-4637-B5AD-25CAD5E4F0DA}" destId="{96A9891F-B0D4-44EA-8825-7A6CA072A13C}" srcOrd="2" destOrd="0" presId="urn:microsoft.com/office/officeart/2005/8/layout/list1"/>
    <dgm:cxn modelId="{613A103D-D4C6-4C6C-B15E-A1C1BD0A0894}" type="presParOf" srcId="{E64E2B27-70EA-4637-B5AD-25CAD5E4F0DA}" destId="{83D52C82-860B-4E52-A333-086813174800}" srcOrd="3" destOrd="0" presId="urn:microsoft.com/office/officeart/2005/8/layout/list1"/>
    <dgm:cxn modelId="{4274AC26-1601-4DCA-B4EA-DDE7B33BDA66}" type="presParOf" srcId="{E64E2B27-70EA-4637-B5AD-25CAD5E4F0DA}" destId="{616196A3-CB45-4D03-9483-438671C834F7}" srcOrd="4" destOrd="0" presId="urn:microsoft.com/office/officeart/2005/8/layout/list1"/>
    <dgm:cxn modelId="{6F739C88-8580-4D51-9641-77193AD66E52}" type="presParOf" srcId="{616196A3-CB45-4D03-9483-438671C834F7}" destId="{764E1916-298C-4BE7-B933-8FBF50C055A8}" srcOrd="0" destOrd="0" presId="urn:microsoft.com/office/officeart/2005/8/layout/list1"/>
    <dgm:cxn modelId="{585906E2-11CD-4114-AF21-28158E1C2599}" type="presParOf" srcId="{616196A3-CB45-4D03-9483-438671C834F7}" destId="{55BA3FAF-DF6E-49F4-8A78-2382C5A705CE}" srcOrd="1" destOrd="0" presId="urn:microsoft.com/office/officeart/2005/8/layout/list1"/>
    <dgm:cxn modelId="{FFB8F64E-D585-4EEA-9805-79367200C26E}" type="presParOf" srcId="{E64E2B27-70EA-4637-B5AD-25CAD5E4F0DA}" destId="{C8438E1E-36B9-4B0A-8DFB-70556C8F870B}" srcOrd="5" destOrd="0" presId="urn:microsoft.com/office/officeart/2005/8/layout/list1"/>
    <dgm:cxn modelId="{AB6E5FEF-B4EA-4634-9ABE-036A382AF7C9}" type="presParOf" srcId="{E64E2B27-70EA-4637-B5AD-25CAD5E4F0DA}" destId="{F9D9FB2F-35E7-4FD4-B740-3F91590D2B57}" srcOrd="6" destOrd="0" presId="urn:microsoft.com/office/officeart/2005/8/layout/list1"/>
    <dgm:cxn modelId="{B193FBD1-9897-4C0A-B5C2-1FA00FA7CA8F}" type="presParOf" srcId="{E64E2B27-70EA-4637-B5AD-25CAD5E4F0DA}" destId="{228EA7E0-CDE5-4587-A2A0-30787023ECD0}" srcOrd="7" destOrd="0" presId="urn:microsoft.com/office/officeart/2005/8/layout/list1"/>
    <dgm:cxn modelId="{E63931D8-77C6-4CA1-9A58-980C9E93F384}" type="presParOf" srcId="{E64E2B27-70EA-4637-B5AD-25CAD5E4F0DA}" destId="{0588CE5F-4701-4D4B-88CE-3CB29852303D}" srcOrd="8" destOrd="0" presId="urn:microsoft.com/office/officeart/2005/8/layout/list1"/>
    <dgm:cxn modelId="{0D2A3709-4B0C-4599-A8D2-D8389437640F}" type="presParOf" srcId="{0588CE5F-4701-4D4B-88CE-3CB29852303D}" destId="{A2E4DF30-FFD6-4061-83B6-680F261AB0F1}" srcOrd="0" destOrd="0" presId="urn:microsoft.com/office/officeart/2005/8/layout/list1"/>
    <dgm:cxn modelId="{8B817FCC-0B41-46D3-85FD-8EDBF844171B}" type="presParOf" srcId="{0588CE5F-4701-4D4B-88CE-3CB29852303D}" destId="{69204564-62EC-4BF6-BCD2-E1A7197A37B8}" srcOrd="1" destOrd="0" presId="urn:microsoft.com/office/officeart/2005/8/layout/list1"/>
    <dgm:cxn modelId="{6A9F7E5B-42E9-43BC-884E-A11CFE4380CB}" type="presParOf" srcId="{E64E2B27-70EA-4637-B5AD-25CAD5E4F0DA}" destId="{144FA2E3-B101-4280-ACEE-8AC62254E66A}" srcOrd="9" destOrd="0" presId="urn:microsoft.com/office/officeart/2005/8/layout/list1"/>
    <dgm:cxn modelId="{F4442280-78C0-4C7A-976F-A40EE97B5BCC}" type="presParOf" srcId="{E64E2B27-70EA-4637-B5AD-25CAD5E4F0DA}" destId="{AC74577C-7DC7-412D-976C-FF68580BF47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691855-0577-41CF-949A-B213317C1139}" type="doc">
      <dgm:prSet loTypeId="urn:microsoft.com/office/officeart/2005/8/layout/venn2" loCatId="relationship" qsTypeId="urn:microsoft.com/office/officeart/2005/8/quickstyle/simple1" qsCatId="simple" csTypeId="urn:microsoft.com/office/officeart/2005/8/colors/colorful1" csCatId="colorful" phldr="1"/>
      <dgm:spPr/>
    </dgm:pt>
    <dgm:pt modelId="{BB51E3C0-9794-48A6-9B68-92C7521CCBC8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</a:rPr>
            <a:t>Руководство по качеству</a:t>
          </a:r>
        </a:p>
      </dgm:t>
    </dgm:pt>
    <dgm:pt modelId="{BDC8AC76-5E96-4C40-AA1D-F2858B4021A8}" type="parTrans" cxnId="{5E531123-153D-48E6-9112-2B83F52C38D5}">
      <dgm:prSet/>
      <dgm:spPr/>
      <dgm:t>
        <a:bodyPr/>
        <a:lstStyle/>
        <a:p>
          <a:endParaRPr lang="ru-RU"/>
        </a:p>
      </dgm:t>
    </dgm:pt>
    <dgm:pt modelId="{E4E362CC-F37E-4A67-9D9F-423F8D347276}" type="sibTrans" cxnId="{5E531123-153D-48E6-9112-2B83F52C38D5}">
      <dgm:prSet/>
      <dgm:spPr/>
      <dgm:t>
        <a:bodyPr/>
        <a:lstStyle/>
        <a:p>
          <a:endParaRPr lang="ru-RU"/>
        </a:p>
      </dgm:t>
    </dgm:pt>
    <dgm:pt modelId="{7C083A6E-FFE4-4D59-837E-CF96E51FA849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600" dirty="0">
              <a:solidFill>
                <a:srgbClr val="002060"/>
              </a:solidFill>
            </a:rPr>
            <a:t>Правила, карты процессов</a:t>
          </a:r>
        </a:p>
      </dgm:t>
    </dgm:pt>
    <dgm:pt modelId="{2CEFAFCF-11DC-42B6-97E1-BED3D80B3F36}" type="parTrans" cxnId="{8D4E663E-E814-4E23-857F-09FC9B9BDF48}">
      <dgm:prSet/>
      <dgm:spPr/>
      <dgm:t>
        <a:bodyPr/>
        <a:lstStyle/>
        <a:p>
          <a:endParaRPr lang="ru-RU"/>
        </a:p>
      </dgm:t>
    </dgm:pt>
    <dgm:pt modelId="{05AE59BC-20B2-4679-B618-1F5DFF960FA9}" type="sibTrans" cxnId="{8D4E663E-E814-4E23-857F-09FC9B9BDF48}">
      <dgm:prSet/>
      <dgm:spPr/>
      <dgm:t>
        <a:bodyPr/>
        <a:lstStyle/>
        <a:p>
          <a:endParaRPr lang="ru-RU"/>
        </a:p>
      </dgm:t>
    </dgm:pt>
    <dgm:pt modelId="{B52924A0-E222-4477-AE99-41CA90A02DF6}">
      <dgm:prSet phldrT="[Текст]" custT="1"/>
      <dgm:spPr/>
      <dgm:t>
        <a:bodyPr/>
        <a:lstStyle/>
        <a:p>
          <a:r>
            <a:rPr lang="ru-RU" sz="1600" dirty="0" err="1">
              <a:solidFill>
                <a:srgbClr val="002060"/>
              </a:solidFill>
            </a:rPr>
            <a:t>СОПы</a:t>
          </a:r>
          <a:r>
            <a:rPr lang="ru-RU" sz="1600" dirty="0">
              <a:solidFill>
                <a:srgbClr val="002060"/>
              </a:solidFill>
            </a:rPr>
            <a:t>, инструкции</a:t>
          </a:r>
        </a:p>
      </dgm:t>
    </dgm:pt>
    <dgm:pt modelId="{A96CC30D-C4FF-4748-B0A0-D4B4621B2AA5}" type="parTrans" cxnId="{B80F8824-17F7-4635-BEA1-392A734B9260}">
      <dgm:prSet/>
      <dgm:spPr/>
      <dgm:t>
        <a:bodyPr/>
        <a:lstStyle/>
        <a:p>
          <a:endParaRPr lang="ru-RU"/>
        </a:p>
      </dgm:t>
    </dgm:pt>
    <dgm:pt modelId="{53321DD3-F57D-48B0-8B7E-939104DD62DB}" type="sibTrans" cxnId="{B80F8824-17F7-4635-BEA1-392A734B9260}">
      <dgm:prSet/>
      <dgm:spPr/>
      <dgm:t>
        <a:bodyPr/>
        <a:lstStyle/>
        <a:p>
          <a:endParaRPr lang="ru-RU"/>
        </a:p>
      </dgm:t>
    </dgm:pt>
    <dgm:pt modelId="{0A3CE4D1-F20E-4779-BDEE-48B6444C84E3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</a:rPr>
            <a:t>Политика</a:t>
          </a:r>
        </a:p>
      </dgm:t>
    </dgm:pt>
    <dgm:pt modelId="{E45DB5AB-EF33-4C70-A712-01B8C33354C6}" type="parTrans" cxnId="{2591E922-C8F1-40FE-94FC-8E7FBA87307D}">
      <dgm:prSet/>
      <dgm:spPr/>
      <dgm:t>
        <a:bodyPr/>
        <a:lstStyle/>
        <a:p>
          <a:endParaRPr lang="ru-RU"/>
        </a:p>
      </dgm:t>
    </dgm:pt>
    <dgm:pt modelId="{CB946097-CC2B-40B0-AA25-D9F0B90ED3DB}" type="sibTrans" cxnId="{2591E922-C8F1-40FE-94FC-8E7FBA87307D}">
      <dgm:prSet/>
      <dgm:spPr/>
      <dgm:t>
        <a:bodyPr/>
        <a:lstStyle/>
        <a:p>
          <a:endParaRPr lang="ru-RU"/>
        </a:p>
      </dgm:t>
    </dgm:pt>
    <dgm:pt modelId="{3CCCB95F-13D8-4A36-A86B-75C4EA3AC7FE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</a:rPr>
            <a:t>Программы</a:t>
          </a:r>
        </a:p>
      </dgm:t>
    </dgm:pt>
    <dgm:pt modelId="{A4356225-95C6-4A0C-BE6F-49D46F398F7F}" type="parTrans" cxnId="{AA063596-3DF6-4036-AC1A-A731649C4C9B}">
      <dgm:prSet/>
      <dgm:spPr/>
      <dgm:t>
        <a:bodyPr/>
        <a:lstStyle/>
        <a:p>
          <a:endParaRPr lang="ru-RU"/>
        </a:p>
      </dgm:t>
    </dgm:pt>
    <dgm:pt modelId="{635B88CB-A51F-4809-B882-FD5B77335B41}" type="sibTrans" cxnId="{AA063596-3DF6-4036-AC1A-A731649C4C9B}">
      <dgm:prSet/>
      <dgm:spPr/>
      <dgm:t>
        <a:bodyPr/>
        <a:lstStyle/>
        <a:p>
          <a:endParaRPr lang="ru-RU"/>
        </a:p>
      </dgm:t>
    </dgm:pt>
    <dgm:pt modelId="{93293321-2CFE-408F-9FEA-C85283ECEFE9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</a:rPr>
            <a:t>Положения, должностные инструкции</a:t>
          </a:r>
        </a:p>
      </dgm:t>
    </dgm:pt>
    <dgm:pt modelId="{5911DE3B-A908-46D3-B146-E04C6947238F}" type="parTrans" cxnId="{702D9502-ED01-4784-B407-1AE2315554C7}">
      <dgm:prSet/>
      <dgm:spPr/>
      <dgm:t>
        <a:bodyPr/>
        <a:lstStyle/>
        <a:p>
          <a:endParaRPr lang="ru-RU"/>
        </a:p>
      </dgm:t>
    </dgm:pt>
    <dgm:pt modelId="{9669B8BD-8D15-47EE-9EF3-F5DD95130F16}" type="sibTrans" cxnId="{702D9502-ED01-4784-B407-1AE2315554C7}">
      <dgm:prSet/>
      <dgm:spPr/>
      <dgm:t>
        <a:bodyPr/>
        <a:lstStyle/>
        <a:p>
          <a:endParaRPr lang="ru-RU"/>
        </a:p>
      </dgm:t>
    </dgm:pt>
    <dgm:pt modelId="{AFB78602-026E-41FF-8932-4486B8B0B36A}" type="pres">
      <dgm:prSet presAssocID="{77691855-0577-41CF-949A-B213317C1139}" presName="Name0" presStyleCnt="0">
        <dgm:presLayoutVars>
          <dgm:chMax val="7"/>
          <dgm:resizeHandles val="exact"/>
        </dgm:presLayoutVars>
      </dgm:prSet>
      <dgm:spPr/>
    </dgm:pt>
    <dgm:pt modelId="{AA6C2918-D738-4228-8738-A2C9B208F44F}" type="pres">
      <dgm:prSet presAssocID="{77691855-0577-41CF-949A-B213317C1139}" presName="comp1" presStyleCnt="0"/>
      <dgm:spPr/>
    </dgm:pt>
    <dgm:pt modelId="{789BC8C5-7E86-4D1D-B315-8F71FA9E201B}" type="pres">
      <dgm:prSet presAssocID="{77691855-0577-41CF-949A-B213317C1139}" presName="circle1" presStyleLbl="node1" presStyleIdx="0" presStyleCnt="6"/>
      <dgm:spPr/>
    </dgm:pt>
    <dgm:pt modelId="{D4065604-AB64-4030-8CDA-629EA4D62DD4}" type="pres">
      <dgm:prSet presAssocID="{77691855-0577-41CF-949A-B213317C1139}" presName="c1text" presStyleLbl="node1" presStyleIdx="0" presStyleCnt="6">
        <dgm:presLayoutVars>
          <dgm:bulletEnabled val="1"/>
        </dgm:presLayoutVars>
      </dgm:prSet>
      <dgm:spPr/>
    </dgm:pt>
    <dgm:pt modelId="{14F4BEBB-88A0-4518-A74C-FFDFECCADC56}" type="pres">
      <dgm:prSet presAssocID="{77691855-0577-41CF-949A-B213317C1139}" presName="comp2" presStyleCnt="0"/>
      <dgm:spPr/>
    </dgm:pt>
    <dgm:pt modelId="{F46CF481-E083-4DA9-A168-DA04DAD259F4}" type="pres">
      <dgm:prSet presAssocID="{77691855-0577-41CF-949A-B213317C1139}" presName="circle2" presStyleLbl="node1" presStyleIdx="1" presStyleCnt="6"/>
      <dgm:spPr/>
    </dgm:pt>
    <dgm:pt modelId="{EED01E91-4151-40F6-9629-F15AE5BB4B83}" type="pres">
      <dgm:prSet presAssocID="{77691855-0577-41CF-949A-B213317C1139}" presName="c2text" presStyleLbl="node1" presStyleIdx="1" presStyleCnt="6">
        <dgm:presLayoutVars>
          <dgm:bulletEnabled val="1"/>
        </dgm:presLayoutVars>
      </dgm:prSet>
      <dgm:spPr/>
    </dgm:pt>
    <dgm:pt modelId="{865471DC-99B0-4D41-BFC1-B0410F888846}" type="pres">
      <dgm:prSet presAssocID="{77691855-0577-41CF-949A-B213317C1139}" presName="comp3" presStyleCnt="0"/>
      <dgm:spPr/>
    </dgm:pt>
    <dgm:pt modelId="{30A6AA2C-AC0D-4482-B882-8B1031F89864}" type="pres">
      <dgm:prSet presAssocID="{77691855-0577-41CF-949A-B213317C1139}" presName="circle3" presStyleLbl="node1" presStyleIdx="2" presStyleCnt="6"/>
      <dgm:spPr/>
    </dgm:pt>
    <dgm:pt modelId="{F0B23FFE-DFA6-4C0D-916B-0E056DDA322E}" type="pres">
      <dgm:prSet presAssocID="{77691855-0577-41CF-949A-B213317C1139}" presName="c3text" presStyleLbl="node1" presStyleIdx="2" presStyleCnt="6">
        <dgm:presLayoutVars>
          <dgm:bulletEnabled val="1"/>
        </dgm:presLayoutVars>
      </dgm:prSet>
      <dgm:spPr/>
    </dgm:pt>
    <dgm:pt modelId="{EE1D1859-EB79-48F6-80CC-E7520FC149B2}" type="pres">
      <dgm:prSet presAssocID="{77691855-0577-41CF-949A-B213317C1139}" presName="comp4" presStyleCnt="0"/>
      <dgm:spPr/>
    </dgm:pt>
    <dgm:pt modelId="{46B07AEF-49BE-4E22-9482-4AFCABB36D95}" type="pres">
      <dgm:prSet presAssocID="{77691855-0577-41CF-949A-B213317C1139}" presName="circle4" presStyleLbl="node1" presStyleIdx="3" presStyleCnt="6"/>
      <dgm:spPr/>
    </dgm:pt>
    <dgm:pt modelId="{D9AD81FE-1A43-4E83-BC12-75DA2CF16D8F}" type="pres">
      <dgm:prSet presAssocID="{77691855-0577-41CF-949A-B213317C1139}" presName="c4text" presStyleLbl="node1" presStyleIdx="3" presStyleCnt="6">
        <dgm:presLayoutVars>
          <dgm:bulletEnabled val="1"/>
        </dgm:presLayoutVars>
      </dgm:prSet>
      <dgm:spPr/>
    </dgm:pt>
    <dgm:pt modelId="{F62D8342-6DED-4920-ADA1-CAF576E2B0C5}" type="pres">
      <dgm:prSet presAssocID="{77691855-0577-41CF-949A-B213317C1139}" presName="comp5" presStyleCnt="0"/>
      <dgm:spPr/>
    </dgm:pt>
    <dgm:pt modelId="{CD124AD1-B15D-4204-9443-E81D89587A4F}" type="pres">
      <dgm:prSet presAssocID="{77691855-0577-41CF-949A-B213317C1139}" presName="circle5" presStyleLbl="node1" presStyleIdx="4" presStyleCnt="6" custScaleX="111648"/>
      <dgm:spPr/>
    </dgm:pt>
    <dgm:pt modelId="{E44A7435-4EDA-46B6-B71C-426289CFB016}" type="pres">
      <dgm:prSet presAssocID="{77691855-0577-41CF-949A-B213317C1139}" presName="c5text" presStyleLbl="node1" presStyleIdx="4" presStyleCnt="6">
        <dgm:presLayoutVars>
          <dgm:bulletEnabled val="1"/>
        </dgm:presLayoutVars>
      </dgm:prSet>
      <dgm:spPr/>
    </dgm:pt>
    <dgm:pt modelId="{D30EBF61-1FF1-42C3-AAFF-CCD15F9032E1}" type="pres">
      <dgm:prSet presAssocID="{77691855-0577-41CF-949A-B213317C1139}" presName="comp6" presStyleCnt="0"/>
      <dgm:spPr/>
    </dgm:pt>
    <dgm:pt modelId="{674AF2B1-27DE-4F4A-BEF2-DAAFF42CB8CB}" type="pres">
      <dgm:prSet presAssocID="{77691855-0577-41CF-949A-B213317C1139}" presName="circle6" presStyleLbl="node1" presStyleIdx="5" presStyleCnt="6"/>
      <dgm:spPr/>
    </dgm:pt>
    <dgm:pt modelId="{9915D291-D121-4578-85C2-05CC886C4654}" type="pres">
      <dgm:prSet presAssocID="{77691855-0577-41CF-949A-B213317C1139}" presName="c6text" presStyleLbl="node1" presStyleIdx="5" presStyleCnt="6">
        <dgm:presLayoutVars>
          <dgm:bulletEnabled val="1"/>
        </dgm:presLayoutVars>
      </dgm:prSet>
      <dgm:spPr/>
    </dgm:pt>
  </dgm:ptLst>
  <dgm:cxnLst>
    <dgm:cxn modelId="{702D9502-ED01-4784-B407-1AE2315554C7}" srcId="{77691855-0577-41CF-949A-B213317C1139}" destId="{93293321-2CFE-408F-9FEA-C85283ECEFE9}" srcOrd="4" destOrd="0" parTransId="{5911DE3B-A908-46D3-B146-E04C6947238F}" sibTransId="{9669B8BD-8D15-47EE-9EF3-F5DD95130F16}"/>
    <dgm:cxn modelId="{2591E922-C8F1-40FE-94FC-8E7FBA87307D}" srcId="{77691855-0577-41CF-949A-B213317C1139}" destId="{0A3CE4D1-F20E-4779-BDEE-48B6444C84E3}" srcOrd="1" destOrd="0" parTransId="{E45DB5AB-EF33-4C70-A712-01B8C33354C6}" sibTransId="{CB946097-CC2B-40B0-AA25-D9F0B90ED3DB}"/>
    <dgm:cxn modelId="{5E531123-153D-48E6-9112-2B83F52C38D5}" srcId="{77691855-0577-41CF-949A-B213317C1139}" destId="{BB51E3C0-9794-48A6-9B68-92C7521CCBC8}" srcOrd="0" destOrd="0" parTransId="{BDC8AC76-5E96-4C40-AA1D-F2858B4021A8}" sibTransId="{E4E362CC-F37E-4A67-9D9F-423F8D347276}"/>
    <dgm:cxn modelId="{B80F8824-17F7-4635-BEA1-392A734B9260}" srcId="{77691855-0577-41CF-949A-B213317C1139}" destId="{B52924A0-E222-4477-AE99-41CA90A02DF6}" srcOrd="5" destOrd="0" parTransId="{A96CC30D-C4FF-4748-B0A0-D4B4621B2AA5}" sibTransId="{53321DD3-F57D-48B0-8B7E-939104DD62DB}"/>
    <dgm:cxn modelId="{5AFCC034-F108-46C7-872C-D2FA5FA7C484}" type="presOf" srcId="{BB51E3C0-9794-48A6-9B68-92C7521CCBC8}" destId="{D4065604-AB64-4030-8CDA-629EA4D62DD4}" srcOrd="1" destOrd="0" presId="urn:microsoft.com/office/officeart/2005/8/layout/venn2"/>
    <dgm:cxn modelId="{45AFF739-146C-4F9F-BEB2-088043DEAE67}" type="presOf" srcId="{BB51E3C0-9794-48A6-9B68-92C7521CCBC8}" destId="{789BC8C5-7E86-4D1D-B315-8F71FA9E201B}" srcOrd="0" destOrd="0" presId="urn:microsoft.com/office/officeart/2005/8/layout/venn2"/>
    <dgm:cxn modelId="{8D4E663E-E814-4E23-857F-09FC9B9BDF48}" srcId="{77691855-0577-41CF-949A-B213317C1139}" destId="{7C083A6E-FFE4-4D59-837E-CF96E51FA849}" srcOrd="3" destOrd="0" parTransId="{2CEFAFCF-11DC-42B6-97E1-BED3D80B3F36}" sibTransId="{05AE59BC-20B2-4679-B618-1F5DFF960FA9}"/>
    <dgm:cxn modelId="{4D437A41-F6D6-4384-AE36-D220CF14E3CC}" type="presOf" srcId="{93293321-2CFE-408F-9FEA-C85283ECEFE9}" destId="{CD124AD1-B15D-4204-9443-E81D89587A4F}" srcOrd="0" destOrd="0" presId="urn:microsoft.com/office/officeart/2005/8/layout/venn2"/>
    <dgm:cxn modelId="{06743143-36AF-4B3C-84DB-0615E937C61B}" type="presOf" srcId="{0A3CE4D1-F20E-4779-BDEE-48B6444C84E3}" destId="{EED01E91-4151-40F6-9629-F15AE5BB4B83}" srcOrd="1" destOrd="0" presId="urn:microsoft.com/office/officeart/2005/8/layout/venn2"/>
    <dgm:cxn modelId="{9C01254E-5221-4452-B921-FF664346BC40}" type="presOf" srcId="{B52924A0-E222-4477-AE99-41CA90A02DF6}" destId="{674AF2B1-27DE-4F4A-BEF2-DAAFF42CB8CB}" srcOrd="0" destOrd="0" presId="urn:microsoft.com/office/officeart/2005/8/layout/venn2"/>
    <dgm:cxn modelId="{563DDE6E-122D-4D26-8C7B-C99CEB634CE4}" type="presOf" srcId="{77691855-0577-41CF-949A-B213317C1139}" destId="{AFB78602-026E-41FF-8932-4486B8B0B36A}" srcOrd="0" destOrd="0" presId="urn:microsoft.com/office/officeart/2005/8/layout/venn2"/>
    <dgm:cxn modelId="{5A9D9683-63AE-42DA-8EC4-153925814CE6}" type="presOf" srcId="{7C083A6E-FFE4-4D59-837E-CF96E51FA849}" destId="{46B07AEF-49BE-4E22-9482-4AFCABB36D95}" srcOrd="0" destOrd="0" presId="urn:microsoft.com/office/officeart/2005/8/layout/venn2"/>
    <dgm:cxn modelId="{AA063596-3DF6-4036-AC1A-A731649C4C9B}" srcId="{77691855-0577-41CF-949A-B213317C1139}" destId="{3CCCB95F-13D8-4A36-A86B-75C4EA3AC7FE}" srcOrd="2" destOrd="0" parTransId="{A4356225-95C6-4A0C-BE6F-49D46F398F7F}" sibTransId="{635B88CB-A51F-4809-B882-FD5B77335B41}"/>
    <dgm:cxn modelId="{370826B2-6733-4C9B-8A3C-2B53C88D18B5}" type="presOf" srcId="{7C083A6E-FFE4-4D59-837E-CF96E51FA849}" destId="{D9AD81FE-1A43-4E83-BC12-75DA2CF16D8F}" srcOrd="1" destOrd="0" presId="urn:microsoft.com/office/officeart/2005/8/layout/venn2"/>
    <dgm:cxn modelId="{2C0EB9B3-4508-4D50-A591-633C4C95C0B0}" type="presOf" srcId="{0A3CE4D1-F20E-4779-BDEE-48B6444C84E3}" destId="{F46CF481-E083-4DA9-A168-DA04DAD259F4}" srcOrd="0" destOrd="0" presId="urn:microsoft.com/office/officeart/2005/8/layout/venn2"/>
    <dgm:cxn modelId="{F3BF57B8-564A-4F7A-881F-D7AF7B73B48F}" type="presOf" srcId="{B52924A0-E222-4477-AE99-41CA90A02DF6}" destId="{9915D291-D121-4578-85C2-05CC886C4654}" srcOrd="1" destOrd="0" presId="urn:microsoft.com/office/officeart/2005/8/layout/venn2"/>
    <dgm:cxn modelId="{CED528D4-C6D3-4493-ADBC-B3F862D639CD}" type="presOf" srcId="{3CCCB95F-13D8-4A36-A86B-75C4EA3AC7FE}" destId="{30A6AA2C-AC0D-4482-B882-8B1031F89864}" srcOrd="0" destOrd="0" presId="urn:microsoft.com/office/officeart/2005/8/layout/venn2"/>
    <dgm:cxn modelId="{FA73B7DE-98DE-4C5A-8CF4-370612BCA657}" type="presOf" srcId="{3CCCB95F-13D8-4A36-A86B-75C4EA3AC7FE}" destId="{F0B23FFE-DFA6-4C0D-916B-0E056DDA322E}" srcOrd="1" destOrd="0" presId="urn:microsoft.com/office/officeart/2005/8/layout/venn2"/>
    <dgm:cxn modelId="{E21C6FFD-1A0F-4502-990D-021A7B8E8758}" type="presOf" srcId="{93293321-2CFE-408F-9FEA-C85283ECEFE9}" destId="{E44A7435-4EDA-46B6-B71C-426289CFB016}" srcOrd="1" destOrd="0" presId="urn:microsoft.com/office/officeart/2005/8/layout/venn2"/>
    <dgm:cxn modelId="{B5354154-DD0D-4641-999B-615CEEF1188B}" type="presParOf" srcId="{AFB78602-026E-41FF-8932-4486B8B0B36A}" destId="{AA6C2918-D738-4228-8738-A2C9B208F44F}" srcOrd="0" destOrd="0" presId="urn:microsoft.com/office/officeart/2005/8/layout/venn2"/>
    <dgm:cxn modelId="{B7E798DA-A3BC-44A2-B5BF-69789C408584}" type="presParOf" srcId="{AA6C2918-D738-4228-8738-A2C9B208F44F}" destId="{789BC8C5-7E86-4D1D-B315-8F71FA9E201B}" srcOrd="0" destOrd="0" presId="urn:microsoft.com/office/officeart/2005/8/layout/venn2"/>
    <dgm:cxn modelId="{9C20D40C-682D-494B-A6FA-09DDC743D482}" type="presParOf" srcId="{AA6C2918-D738-4228-8738-A2C9B208F44F}" destId="{D4065604-AB64-4030-8CDA-629EA4D62DD4}" srcOrd="1" destOrd="0" presId="urn:microsoft.com/office/officeart/2005/8/layout/venn2"/>
    <dgm:cxn modelId="{A1CC2F50-96D1-4D90-BD16-EF89B78D5CA2}" type="presParOf" srcId="{AFB78602-026E-41FF-8932-4486B8B0B36A}" destId="{14F4BEBB-88A0-4518-A74C-FFDFECCADC56}" srcOrd="1" destOrd="0" presId="urn:microsoft.com/office/officeart/2005/8/layout/venn2"/>
    <dgm:cxn modelId="{35E69839-27D5-4C26-9A11-C738D5E49714}" type="presParOf" srcId="{14F4BEBB-88A0-4518-A74C-FFDFECCADC56}" destId="{F46CF481-E083-4DA9-A168-DA04DAD259F4}" srcOrd="0" destOrd="0" presId="urn:microsoft.com/office/officeart/2005/8/layout/venn2"/>
    <dgm:cxn modelId="{CAC23F65-D3BE-4EAA-A269-557F8D257699}" type="presParOf" srcId="{14F4BEBB-88A0-4518-A74C-FFDFECCADC56}" destId="{EED01E91-4151-40F6-9629-F15AE5BB4B83}" srcOrd="1" destOrd="0" presId="urn:microsoft.com/office/officeart/2005/8/layout/venn2"/>
    <dgm:cxn modelId="{21A8917A-CF01-41EE-8935-4E8E10AD1B2D}" type="presParOf" srcId="{AFB78602-026E-41FF-8932-4486B8B0B36A}" destId="{865471DC-99B0-4D41-BFC1-B0410F888846}" srcOrd="2" destOrd="0" presId="urn:microsoft.com/office/officeart/2005/8/layout/venn2"/>
    <dgm:cxn modelId="{6632EA10-2045-436C-B5D5-DB9B022915D3}" type="presParOf" srcId="{865471DC-99B0-4D41-BFC1-B0410F888846}" destId="{30A6AA2C-AC0D-4482-B882-8B1031F89864}" srcOrd="0" destOrd="0" presId="urn:microsoft.com/office/officeart/2005/8/layout/venn2"/>
    <dgm:cxn modelId="{EF1E7306-3B86-4553-88A5-4397BF11D11E}" type="presParOf" srcId="{865471DC-99B0-4D41-BFC1-B0410F888846}" destId="{F0B23FFE-DFA6-4C0D-916B-0E056DDA322E}" srcOrd="1" destOrd="0" presId="urn:microsoft.com/office/officeart/2005/8/layout/venn2"/>
    <dgm:cxn modelId="{46001286-DC0E-4FB9-B8A6-E0B41003E779}" type="presParOf" srcId="{AFB78602-026E-41FF-8932-4486B8B0B36A}" destId="{EE1D1859-EB79-48F6-80CC-E7520FC149B2}" srcOrd="3" destOrd="0" presId="urn:microsoft.com/office/officeart/2005/8/layout/venn2"/>
    <dgm:cxn modelId="{DCD78509-16E1-4BEB-8ECD-C4C045FE9A2C}" type="presParOf" srcId="{EE1D1859-EB79-48F6-80CC-E7520FC149B2}" destId="{46B07AEF-49BE-4E22-9482-4AFCABB36D95}" srcOrd="0" destOrd="0" presId="urn:microsoft.com/office/officeart/2005/8/layout/venn2"/>
    <dgm:cxn modelId="{772B3F17-E0A6-40FA-BE62-0B8363C22459}" type="presParOf" srcId="{EE1D1859-EB79-48F6-80CC-E7520FC149B2}" destId="{D9AD81FE-1A43-4E83-BC12-75DA2CF16D8F}" srcOrd="1" destOrd="0" presId="urn:microsoft.com/office/officeart/2005/8/layout/venn2"/>
    <dgm:cxn modelId="{5FD39586-CEDB-4A6D-AD7F-7EDB8A763A34}" type="presParOf" srcId="{AFB78602-026E-41FF-8932-4486B8B0B36A}" destId="{F62D8342-6DED-4920-ADA1-CAF576E2B0C5}" srcOrd="4" destOrd="0" presId="urn:microsoft.com/office/officeart/2005/8/layout/venn2"/>
    <dgm:cxn modelId="{5E732374-A2A9-4395-9D6B-75636A34D06E}" type="presParOf" srcId="{F62D8342-6DED-4920-ADA1-CAF576E2B0C5}" destId="{CD124AD1-B15D-4204-9443-E81D89587A4F}" srcOrd="0" destOrd="0" presId="urn:microsoft.com/office/officeart/2005/8/layout/venn2"/>
    <dgm:cxn modelId="{D324BF62-B54F-4305-BC03-F4D45A9811FD}" type="presParOf" srcId="{F62D8342-6DED-4920-ADA1-CAF576E2B0C5}" destId="{E44A7435-4EDA-46B6-B71C-426289CFB016}" srcOrd="1" destOrd="0" presId="urn:microsoft.com/office/officeart/2005/8/layout/venn2"/>
    <dgm:cxn modelId="{333D19B4-43C7-430D-A933-DF6B83D44726}" type="presParOf" srcId="{AFB78602-026E-41FF-8932-4486B8B0B36A}" destId="{D30EBF61-1FF1-42C3-AAFF-CCD15F9032E1}" srcOrd="5" destOrd="0" presId="urn:microsoft.com/office/officeart/2005/8/layout/venn2"/>
    <dgm:cxn modelId="{60A34883-555E-4EC7-9063-08BB1145BAAA}" type="presParOf" srcId="{D30EBF61-1FF1-42C3-AAFF-CCD15F9032E1}" destId="{674AF2B1-27DE-4F4A-BEF2-DAAFF42CB8CB}" srcOrd="0" destOrd="0" presId="urn:microsoft.com/office/officeart/2005/8/layout/venn2"/>
    <dgm:cxn modelId="{BC51FF14-C842-46A1-8286-608B0C2A1E5B}" type="presParOf" srcId="{D30EBF61-1FF1-42C3-AAFF-CCD15F9032E1}" destId="{9915D291-D121-4578-85C2-05CC886C465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9891F-B0D4-44EA-8825-7A6CA072A13C}">
      <dsp:nvSpPr>
        <dsp:cNvPr id="0" name=""/>
        <dsp:cNvSpPr/>
      </dsp:nvSpPr>
      <dsp:spPr>
        <a:xfrm>
          <a:off x="0" y="567249"/>
          <a:ext cx="7121525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7ABF01-6953-4FC5-A52D-6F7382BD2234}">
      <dsp:nvSpPr>
        <dsp:cNvPr id="0" name=""/>
        <dsp:cNvSpPr/>
      </dsp:nvSpPr>
      <dsp:spPr>
        <a:xfrm>
          <a:off x="356076" y="35889"/>
          <a:ext cx="4985067" cy="1062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424" tIns="0" rIns="188424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Консалтинг</a:t>
          </a:r>
        </a:p>
      </dsp:txBody>
      <dsp:txXfrm>
        <a:off x="407954" y="87767"/>
        <a:ext cx="4881311" cy="958964"/>
      </dsp:txXfrm>
    </dsp:sp>
    <dsp:sp modelId="{F9D9FB2F-35E7-4FD4-B740-3F91590D2B57}">
      <dsp:nvSpPr>
        <dsp:cNvPr id="0" name=""/>
        <dsp:cNvSpPr/>
      </dsp:nvSpPr>
      <dsp:spPr>
        <a:xfrm>
          <a:off x="0" y="2200209"/>
          <a:ext cx="7121525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A3FAF-DF6E-49F4-8A78-2382C5A705CE}">
      <dsp:nvSpPr>
        <dsp:cNvPr id="0" name=""/>
        <dsp:cNvSpPr/>
      </dsp:nvSpPr>
      <dsp:spPr>
        <a:xfrm>
          <a:off x="356076" y="1668849"/>
          <a:ext cx="4985067" cy="106272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424" tIns="0" rIns="188424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Документы</a:t>
          </a:r>
        </a:p>
      </dsp:txBody>
      <dsp:txXfrm>
        <a:off x="407954" y="1720727"/>
        <a:ext cx="4881311" cy="958964"/>
      </dsp:txXfrm>
    </dsp:sp>
    <dsp:sp modelId="{AC74577C-7DC7-412D-976C-FF68580BF474}">
      <dsp:nvSpPr>
        <dsp:cNvPr id="0" name=""/>
        <dsp:cNvSpPr/>
      </dsp:nvSpPr>
      <dsp:spPr>
        <a:xfrm>
          <a:off x="0" y="3833169"/>
          <a:ext cx="7121525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204564-62EC-4BF6-BCD2-E1A7197A37B8}">
      <dsp:nvSpPr>
        <dsp:cNvPr id="0" name=""/>
        <dsp:cNvSpPr/>
      </dsp:nvSpPr>
      <dsp:spPr>
        <a:xfrm>
          <a:off x="356076" y="3301809"/>
          <a:ext cx="4985067" cy="106272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424" tIns="0" rIns="188424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Обучение по СМ</a:t>
          </a:r>
        </a:p>
      </dsp:txBody>
      <dsp:txXfrm>
        <a:off x="407954" y="3353687"/>
        <a:ext cx="4881311" cy="9589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BC8C5-7E86-4D1D-B315-8F71FA9E201B}">
      <dsp:nvSpPr>
        <dsp:cNvPr id="0" name=""/>
        <dsp:cNvSpPr/>
      </dsp:nvSpPr>
      <dsp:spPr>
        <a:xfrm>
          <a:off x="1745287" y="0"/>
          <a:ext cx="5764261" cy="57642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</a:rPr>
            <a:t>Руководство по качеству</a:t>
          </a:r>
        </a:p>
      </dsp:txBody>
      <dsp:txXfrm>
        <a:off x="3546619" y="288213"/>
        <a:ext cx="2161597" cy="576426"/>
      </dsp:txXfrm>
    </dsp:sp>
    <dsp:sp modelId="{F46CF481-E083-4DA9-A168-DA04DAD259F4}">
      <dsp:nvSpPr>
        <dsp:cNvPr id="0" name=""/>
        <dsp:cNvSpPr/>
      </dsp:nvSpPr>
      <dsp:spPr>
        <a:xfrm>
          <a:off x="2177607" y="864639"/>
          <a:ext cx="4899621" cy="48996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</a:rPr>
            <a:t>Политика</a:t>
          </a:r>
        </a:p>
      </dsp:txBody>
      <dsp:txXfrm>
        <a:off x="3570937" y="1146367"/>
        <a:ext cx="2112961" cy="563456"/>
      </dsp:txXfrm>
    </dsp:sp>
    <dsp:sp modelId="{30A6AA2C-AC0D-4482-B882-8B1031F89864}">
      <dsp:nvSpPr>
        <dsp:cNvPr id="0" name=""/>
        <dsp:cNvSpPr/>
      </dsp:nvSpPr>
      <dsp:spPr>
        <a:xfrm>
          <a:off x="2609926" y="1729278"/>
          <a:ext cx="4034982" cy="403498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</a:rPr>
            <a:t>Программы</a:t>
          </a:r>
        </a:p>
      </dsp:txBody>
      <dsp:txXfrm>
        <a:off x="3583366" y="2007692"/>
        <a:ext cx="2088103" cy="556827"/>
      </dsp:txXfrm>
    </dsp:sp>
    <dsp:sp modelId="{46B07AEF-49BE-4E22-9482-4AFCABB36D95}">
      <dsp:nvSpPr>
        <dsp:cNvPr id="0" name=""/>
        <dsp:cNvSpPr/>
      </dsp:nvSpPr>
      <dsp:spPr>
        <a:xfrm>
          <a:off x="3042246" y="2593917"/>
          <a:ext cx="3170343" cy="3170343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</a:rPr>
            <a:t>Правила, карты процессов</a:t>
          </a:r>
        </a:p>
      </dsp:txBody>
      <dsp:txXfrm>
        <a:off x="3771425" y="2879248"/>
        <a:ext cx="1711985" cy="570661"/>
      </dsp:txXfrm>
    </dsp:sp>
    <dsp:sp modelId="{CD124AD1-B15D-4204-9443-E81D89587A4F}">
      <dsp:nvSpPr>
        <dsp:cNvPr id="0" name=""/>
        <dsp:cNvSpPr/>
      </dsp:nvSpPr>
      <dsp:spPr>
        <a:xfrm>
          <a:off x="3340281" y="3458556"/>
          <a:ext cx="2574272" cy="230570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</a:rPr>
            <a:t>Положения, должностные инструкции</a:t>
          </a:r>
        </a:p>
      </dsp:txBody>
      <dsp:txXfrm>
        <a:off x="3790779" y="3746769"/>
        <a:ext cx="1673277" cy="576426"/>
      </dsp:txXfrm>
    </dsp:sp>
    <dsp:sp modelId="{674AF2B1-27DE-4F4A-BEF2-DAAFF42CB8CB}">
      <dsp:nvSpPr>
        <dsp:cNvPr id="0" name=""/>
        <dsp:cNvSpPr/>
      </dsp:nvSpPr>
      <dsp:spPr>
        <a:xfrm>
          <a:off x="3906885" y="4323195"/>
          <a:ext cx="1441065" cy="144106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>
              <a:solidFill>
                <a:srgbClr val="002060"/>
              </a:solidFill>
            </a:rPr>
            <a:t>СОПы</a:t>
          </a:r>
          <a:r>
            <a:rPr lang="ru-RU" sz="1600" kern="1200" dirty="0">
              <a:solidFill>
                <a:srgbClr val="002060"/>
              </a:solidFill>
            </a:rPr>
            <a:t>, инструкции</a:t>
          </a:r>
        </a:p>
      </dsp:txBody>
      <dsp:txXfrm>
        <a:off x="4117924" y="4683462"/>
        <a:ext cx="1018987" cy="720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54E05-2162-4774-8018-58F90D5217FF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71A99-0895-424E-AD4C-26694D872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851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423FC-1E03-43B4-B532-42EC97205988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8EE03-635B-42E6-81C8-EB7DAED2D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31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8EE03-635B-42E6-81C8-EB7DAED2DE5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816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 подготовке и проведению аккредитации были получены ответы на многие вопросы,</a:t>
            </a:r>
            <a:r>
              <a:rPr lang="ru-RU" baseline="0" dirty="0"/>
              <a:t> в том числе обособлено стоявшие от производства </a:t>
            </a:r>
            <a:r>
              <a:rPr lang="ru-RU" dirty="0"/>
              <a:t> финансово-экономический блок, отдел образования. Многие процессы</a:t>
            </a:r>
            <a:r>
              <a:rPr lang="ru-RU" baseline="0" dirty="0"/>
              <a:t> выполнялись , но не было системы. То есть мы понимали, что это надо делать, но не как это сделать и задокументировать не всегда было ясно. </a:t>
            </a:r>
            <a:r>
              <a:rPr lang="ru-RU" dirty="0"/>
              <a:t>Аккредитация по 15189 позволила в дальнейшем нам</a:t>
            </a:r>
            <a:r>
              <a:rPr lang="ru-RU" baseline="0" dirty="0"/>
              <a:t> пройти аккредитацию по стандарту 17043, национальную аккредитацию нашего центра трансфузиологии. Персонал лаборатории – специально подготовленные профильные кадры, и вопросов в этой части обычно в медицинских организациях не бывает. Помещения в медицинских организациях всегда регламентируются и контролируются. А вот с инженерной частью, медицинским оборудованием пришлось много сделать приучить инженеров делать записи в журналах, сделать реестр всего медицинского оборудования. Многое было, но не хватало системы. </a:t>
            </a:r>
            <a:r>
              <a:rPr lang="ru-RU" baseline="0" dirty="0" err="1"/>
              <a:t>Преаналитические</a:t>
            </a:r>
            <a:r>
              <a:rPr lang="ru-RU" baseline="0" dirty="0"/>
              <a:t> и  </a:t>
            </a:r>
            <a:r>
              <a:rPr lang="ru-RU" baseline="0" dirty="0" err="1"/>
              <a:t>аналитичесике</a:t>
            </a:r>
            <a:r>
              <a:rPr lang="ru-RU" baseline="0" dirty="0"/>
              <a:t> этапы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8EE03-635B-42E6-81C8-EB7DAED2DE5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03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8EE03-635B-42E6-81C8-EB7DAED2DE5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904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FDAD-ADAA-4725-9813-FD737C4F5176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723D-A356-482C-929C-13F3B3FA6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687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FDAD-ADAA-4725-9813-FD737C4F5176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723D-A356-482C-929C-13F3B3FA6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698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FDAD-ADAA-4725-9813-FD737C4F5176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723D-A356-482C-929C-13F3B3FA6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481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FDAD-ADAA-4725-9813-FD737C4F5176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723D-A356-482C-929C-13F3B3FA6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911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FDAD-ADAA-4725-9813-FD737C4F5176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723D-A356-482C-929C-13F3B3FA6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092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FDAD-ADAA-4725-9813-FD737C4F5176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723D-A356-482C-929C-13F3B3FA6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130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FDAD-ADAA-4725-9813-FD737C4F5176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723D-A356-482C-929C-13F3B3FA6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23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FDAD-ADAA-4725-9813-FD737C4F5176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723D-A356-482C-929C-13F3B3FA6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036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FDAD-ADAA-4725-9813-FD737C4F5176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723D-A356-482C-929C-13F3B3FA6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34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FDAD-ADAA-4725-9813-FD737C4F5176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723D-A356-482C-929C-13F3B3FA6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18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FDAD-ADAA-4725-9813-FD737C4F5176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723D-A356-482C-929C-13F3B3FA6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204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BFDAD-ADAA-4725-9813-FD737C4F5176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B723D-A356-482C-929C-13F3B3FA69B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00025" y="209550"/>
            <a:ext cx="542925" cy="638175"/>
          </a:xfrm>
          <a:prstGeom prst="rect">
            <a:avLst/>
          </a:prstGeom>
          <a:blipFill dpi="0" rotWithShape="1">
            <a:blip r:embed="rId13">
              <a:alphaModFix amt="4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30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Аккредитация медицинской лаборатории по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ISO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15189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2945" y="5791057"/>
            <a:ext cx="10455563" cy="877598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solidFill>
                  <a:srgbClr val="002060"/>
                </a:solidFill>
              </a:rPr>
              <a:t>РГП на ПХВ «Научно-производственный центр трансфузиологии»</a:t>
            </a:r>
          </a:p>
        </p:txBody>
      </p:sp>
    </p:spTree>
    <p:extLst>
      <p:ext uri="{BB962C8B-B14F-4D97-AF65-F5344CB8AC3E}">
        <p14:creationId xmlns:p14="http://schemas.microsoft.com/office/powerpoint/2010/main" val="4106693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c02.alicdn.com/kf/Ubce753f00d9b4ffda4dc6fe0e11dc1a57/Abbott-Architect-i2000SR-immunoassay-analyzer-and-reagen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4" y="3296011"/>
            <a:ext cx="2237940" cy="223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08" y="1394580"/>
            <a:ext cx="4137891" cy="2758594"/>
          </a:xfrm>
          <a:prstGeom prst="rect">
            <a:avLst/>
          </a:prstGeom>
        </p:spPr>
      </p:pic>
      <p:pic>
        <p:nvPicPr>
          <p:cNvPr id="1030" name="Picture 6" descr="https://spct.kz/wp-content/uploads/image5-29-12-18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427" y="5160432"/>
            <a:ext cx="2572617" cy="123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kifamed.ru/wp-content/uploads/2020/10/image_1326_5_15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33" y="5464542"/>
            <a:ext cx="928960" cy="92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tatic-sl.insales.ru/images/products/1/1304/242623768/%D0%BA%D0%BE%D0%B1%D0%B0%D1%81___%D0%BA%D0%BE%D0%BF%D0%B8%D1%8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04" y="4005409"/>
            <a:ext cx="1246514" cy="94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kdl.ru/upload/Equipment/image/medium/1df4cb095a11f7becc2fca733bab605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177" y="3438716"/>
            <a:ext cx="1898951" cy="172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00390" y="1370461"/>
            <a:ext cx="3247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Автоматические анализаторы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90402" y="1771223"/>
            <a:ext cx="4444423" cy="36933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Персонал лаборатории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002060"/>
                </a:solidFill>
              </a:rPr>
              <a:t>Все сотрудники лаборатории имеют соответствующее медицинское образование и сертификаты специалистов клинической лабораторной диагностики</a:t>
            </a:r>
          </a:p>
          <a:p>
            <a:pPr marL="285750" indent="-285750">
              <a:buFontTx/>
              <a:buChar char="-"/>
            </a:pPr>
            <a:endParaRPr lang="ru-RU"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002060"/>
                </a:solidFill>
              </a:rPr>
              <a:t> 90 % сотрудников лаборатории имеют квалификационную категорию</a:t>
            </a:r>
          </a:p>
          <a:p>
            <a:r>
              <a:rPr lang="ru-RU" b="1" dirty="0">
                <a:solidFill>
                  <a:srgbClr val="002060"/>
                </a:solidFill>
              </a:rPr>
              <a:t>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76750" y="257175"/>
            <a:ext cx="3454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РЕСУРСЫ ЛАБОРАТОРИИ</a:t>
            </a:r>
          </a:p>
        </p:txBody>
      </p:sp>
    </p:spTree>
    <p:extLst>
      <p:ext uri="{BB962C8B-B14F-4D97-AF65-F5344CB8AC3E}">
        <p14:creationId xmlns:p14="http://schemas.microsoft.com/office/powerpoint/2010/main" val="1288687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8375" y="361950"/>
            <a:ext cx="7249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Подготовка к аккредитации по ИСО 15189-2008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48607659"/>
              </p:ext>
            </p:extLst>
          </p:nvPr>
        </p:nvGraphicFramePr>
        <p:xfrm>
          <a:off x="2365950" y="1062566"/>
          <a:ext cx="7121525" cy="4776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1459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15299073"/>
              </p:ext>
            </p:extLst>
          </p:nvPr>
        </p:nvGraphicFramePr>
        <p:xfrm>
          <a:off x="2032000" y="719666"/>
          <a:ext cx="9254836" cy="5764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54909" y="259080"/>
            <a:ext cx="7961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Наши документы СМ</a:t>
            </a:r>
          </a:p>
        </p:txBody>
      </p:sp>
    </p:spTree>
    <p:extLst>
      <p:ext uri="{BB962C8B-B14F-4D97-AF65-F5344CB8AC3E}">
        <p14:creationId xmlns:p14="http://schemas.microsoft.com/office/powerpoint/2010/main" val="294680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71221946"/>
              </p:ext>
            </p:extLst>
          </p:nvPr>
        </p:nvGraphicFramePr>
        <p:xfrm>
          <a:off x="1477817" y="249382"/>
          <a:ext cx="10224655" cy="6253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4782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5309" y="258618"/>
            <a:ext cx="3770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Наши улучшения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02327" y="1644072"/>
            <a:ext cx="882491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>
                <a:solidFill>
                  <a:srgbClr val="002060"/>
                </a:solidFill>
              </a:rPr>
              <a:t>Выстроена работающая система управления документацией</a:t>
            </a:r>
          </a:p>
          <a:p>
            <a:pPr marL="342900" indent="-342900">
              <a:buAutoNum type="arabicPeriod"/>
            </a:pPr>
            <a:r>
              <a:rPr lang="ru-RU" sz="2400" dirty="0">
                <a:solidFill>
                  <a:srgbClr val="002060"/>
                </a:solidFill>
              </a:rPr>
              <a:t>Управления несоответствиями, корректирующие действия</a:t>
            </a:r>
          </a:p>
          <a:p>
            <a:pPr marL="342900" indent="-342900">
              <a:buAutoNum type="arabicPeriod"/>
            </a:pPr>
            <a:r>
              <a:rPr lang="ru-RU" sz="2400" dirty="0">
                <a:solidFill>
                  <a:srgbClr val="002060"/>
                </a:solidFill>
              </a:rPr>
              <a:t>Разработана программа по управлению рисками</a:t>
            </a:r>
          </a:p>
          <a:p>
            <a:pPr marL="342900" indent="-342900">
              <a:buAutoNum type="arabicPeriod"/>
            </a:pPr>
            <a:r>
              <a:rPr lang="ru-RU" sz="2400" dirty="0">
                <a:solidFill>
                  <a:srgbClr val="002060"/>
                </a:solidFill>
              </a:rPr>
              <a:t>Выстроена система непрерывного образования персонала</a:t>
            </a:r>
          </a:p>
          <a:p>
            <a:pPr marL="342900" indent="-342900">
              <a:buAutoNum type="arabicPeriod"/>
            </a:pPr>
            <a:r>
              <a:rPr lang="ru-RU" sz="2400" dirty="0">
                <a:solidFill>
                  <a:srgbClr val="002060"/>
                </a:solidFill>
              </a:rPr>
              <a:t>Внедрены производственные индикаторы</a:t>
            </a:r>
          </a:p>
          <a:p>
            <a:pPr marL="342900" indent="-342900">
              <a:buAutoNum type="arabicPeriod"/>
            </a:pPr>
            <a:r>
              <a:rPr lang="ru-RU" sz="2400" dirty="0">
                <a:solidFill>
                  <a:srgbClr val="002060"/>
                </a:solidFill>
              </a:rPr>
              <a:t>Налажена система управления медицинским оборудованием</a:t>
            </a:r>
          </a:p>
          <a:p>
            <a:pPr marL="342900" indent="-342900">
              <a:buAutoNum type="arabicPeriod"/>
            </a:pP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440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46E4F4-7FE3-4575-9C85-C98E7F455F68}"/>
              </a:ext>
            </a:extLst>
          </p:cNvPr>
          <p:cNvSpPr txBox="1"/>
          <p:nvPr/>
        </p:nvSpPr>
        <p:spPr>
          <a:xfrm>
            <a:off x="4094490" y="125091"/>
            <a:ext cx="4003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Результаты аккредитации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0E4995B3-A43A-44D9-B1A6-B0F7A3AFD4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521234"/>
              </p:ext>
            </p:extLst>
          </p:nvPr>
        </p:nvGraphicFramePr>
        <p:xfrm>
          <a:off x="945775" y="865558"/>
          <a:ext cx="10300447" cy="586735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17177">
                  <a:extLst>
                    <a:ext uri="{9D8B030D-6E8A-4147-A177-3AD203B41FA5}">
                      <a16:colId xmlns:a16="http://schemas.microsoft.com/office/drawing/2014/main" val="1366660859"/>
                    </a:ext>
                  </a:extLst>
                </a:gridCol>
                <a:gridCol w="365668">
                  <a:extLst>
                    <a:ext uri="{9D8B030D-6E8A-4147-A177-3AD203B41FA5}">
                      <a16:colId xmlns:a16="http://schemas.microsoft.com/office/drawing/2014/main" val="3641166067"/>
                    </a:ext>
                  </a:extLst>
                </a:gridCol>
                <a:gridCol w="4357613">
                  <a:extLst>
                    <a:ext uri="{9D8B030D-6E8A-4147-A177-3AD203B41FA5}">
                      <a16:colId xmlns:a16="http://schemas.microsoft.com/office/drawing/2014/main" val="1736624924"/>
                    </a:ext>
                  </a:extLst>
                </a:gridCol>
                <a:gridCol w="249506">
                  <a:extLst>
                    <a:ext uri="{9D8B030D-6E8A-4147-A177-3AD203B41FA5}">
                      <a16:colId xmlns:a16="http://schemas.microsoft.com/office/drawing/2014/main" val="1019657655"/>
                    </a:ext>
                  </a:extLst>
                </a:gridCol>
                <a:gridCol w="4610483">
                  <a:extLst>
                    <a:ext uri="{9D8B030D-6E8A-4147-A177-3AD203B41FA5}">
                      <a16:colId xmlns:a16="http://schemas.microsoft.com/office/drawing/2014/main" val="3396992005"/>
                    </a:ext>
                  </a:extLst>
                </a:gridCol>
              </a:tblGrid>
              <a:tr h="80530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Положительные стороны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Отрицательные стороны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687882"/>
                  </a:ext>
                </a:extLst>
              </a:tr>
              <a:tr h="4359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381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noFill/>
                    </a:lnL>
                    <a:lnR w="381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2978737"/>
                  </a:ext>
                </a:extLst>
              </a:tr>
              <a:tr h="2117213">
                <a:tc>
                  <a:txBody>
                    <a:bodyPr/>
                    <a:lstStyle/>
                    <a:p>
                      <a:r>
                        <a:rPr lang="ru-RU" dirty="0"/>
                        <a:t>Внешние факторы</a:t>
                      </a:r>
                    </a:p>
                  </a:txBody>
                  <a:tcPr vert="vert270">
                    <a:lnL w="12700" cmpd="sng">
                      <a:noFill/>
                    </a:lnL>
                    <a:lnR w="381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C135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noFill/>
                    </a:lnL>
                    <a:lnR w="381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63153"/>
                  </a:ext>
                </a:extLst>
              </a:tr>
              <a:tr h="2358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381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4702119"/>
                  </a:ext>
                </a:extLst>
              </a:tr>
              <a:tr h="2143093">
                <a:tc>
                  <a:txBody>
                    <a:bodyPr/>
                    <a:lstStyle/>
                    <a:p>
                      <a:r>
                        <a:rPr lang="ru-RU" dirty="0"/>
                        <a:t>Внутренние факторы</a:t>
                      </a:r>
                    </a:p>
                  </a:txBody>
                  <a:tcPr vert="vert270">
                    <a:lnL w="12700" cmpd="sng">
                      <a:noFill/>
                    </a:lnL>
                    <a:lnR w="381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92AC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noFill/>
                    </a:lnL>
                    <a:lnR w="381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F4C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332995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4804983-8671-4E9D-9727-B8A6381A6BEE}"/>
              </a:ext>
            </a:extLst>
          </p:cNvPr>
          <p:cNvSpPr/>
          <p:nvPr/>
        </p:nvSpPr>
        <p:spPr>
          <a:xfrm>
            <a:off x="2401299" y="2141686"/>
            <a:ext cx="511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B18DE4D-4540-4BAE-9AEC-14B998CBAD96}"/>
              </a:ext>
            </a:extLst>
          </p:cNvPr>
          <p:cNvSpPr/>
          <p:nvPr/>
        </p:nvSpPr>
        <p:spPr>
          <a:xfrm>
            <a:off x="2184463" y="4558391"/>
            <a:ext cx="5116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6E39BF3-DF31-4EB0-A5D4-8D7D37DF3114}"/>
              </a:ext>
            </a:extLst>
          </p:cNvPr>
          <p:cNvSpPr/>
          <p:nvPr/>
        </p:nvSpPr>
        <p:spPr>
          <a:xfrm>
            <a:off x="6952084" y="4558391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A9F29D3-9572-494C-8442-6EB00BB35165}"/>
              </a:ext>
            </a:extLst>
          </p:cNvPr>
          <p:cNvSpPr/>
          <p:nvPr/>
        </p:nvSpPr>
        <p:spPr>
          <a:xfrm>
            <a:off x="6952084" y="2141686"/>
            <a:ext cx="813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E34F6F-C3C2-40B7-9455-9637CC4FF44A}"/>
              </a:ext>
            </a:extLst>
          </p:cNvPr>
          <p:cNvSpPr txBox="1"/>
          <p:nvPr/>
        </p:nvSpPr>
        <p:spPr>
          <a:xfrm>
            <a:off x="3019521" y="2141686"/>
            <a:ext cx="3419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Сильные стороны</a:t>
            </a:r>
          </a:p>
          <a:p>
            <a:pPr marL="342900" indent="-342900">
              <a:buFont typeface="+mj-lt"/>
              <a:buAutoNum type="arabicPeriod"/>
            </a:pPr>
            <a:r>
              <a:rPr lang="ru-RU" i="1" dirty="0">
                <a:solidFill>
                  <a:srgbClr val="FFFF00"/>
                </a:solidFill>
              </a:rPr>
              <a:t>Улучшение СМ и не только</a:t>
            </a:r>
          </a:p>
          <a:p>
            <a:pPr marL="342900" indent="-342900">
              <a:buFont typeface="+mj-lt"/>
              <a:buAutoNum type="arabicPeriod"/>
            </a:pPr>
            <a:r>
              <a:rPr lang="ru-RU" i="1" dirty="0">
                <a:solidFill>
                  <a:srgbClr val="FFFF00"/>
                </a:solidFill>
              </a:rPr>
              <a:t>Престиж</a:t>
            </a:r>
          </a:p>
          <a:p>
            <a:pPr marL="342900" indent="-342900">
              <a:buFont typeface="+mj-lt"/>
              <a:buAutoNum type="arabicPeriod"/>
            </a:pPr>
            <a:r>
              <a:rPr lang="ru-RU" i="1" dirty="0">
                <a:solidFill>
                  <a:srgbClr val="FFFF00"/>
                </a:solidFill>
              </a:rPr>
              <a:t>Качество</a:t>
            </a:r>
          </a:p>
          <a:p>
            <a:pPr marL="342900" indent="-342900">
              <a:buFont typeface="+mj-lt"/>
              <a:buAutoNum type="arabicPeriod"/>
            </a:pPr>
            <a:r>
              <a:rPr lang="ru-RU" i="1" dirty="0">
                <a:solidFill>
                  <a:srgbClr val="FFFF00"/>
                </a:solidFill>
              </a:rPr>
              <a:t>Признание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i="1" dirty="0">
                <a:solidFill>
                  <a:srgbClr val="FFFF00"/>
                </a:solidFill>
              </a:rPr>
              <a:t>Дисциплинированность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84A6BF-0085-4987-A251-7854EC59BC4D}"/>
              </a:ext>
            </a:extLst>
          </p:cNvPr>
          <p:cNvSpPr txBox="1"/>
          <p:nvPr/>
        </p:nvSpPr>
        <p:spPr>
          <a:xfrm>
            <a:off x="2806437" y="4674565"/>
            <a:ext cx="352639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Возможности</a:t>
            </a:r>
          </a:p>
          <a:p>
            <a:pPr marL="342900" indent="-342900">
              <a:buAutoNum type="arabicPeriod"/>
            </a:pPr>
            <a:r>
              <a:rPr lang="ru-RU" sz="1600" i="1" dirty="0">
                <a:solidFill>
                  <a:srgbClr val="002060"/>
                </a:solidFill>
              </a:rPr>
              <a:t>Аккредитация по другим международным стандартам для  медицинских  лабораторий</a:t>
            </a:r>
          </a:p>
          <a:p>
            <a:pPr marL="342900" indent="-342900">
              <a:buAutoNum type="arabicPeriod"/>
            </a:pPr>
            <a:r>
              <a:rPr lang="ru-RU" sz="1600" i="1" dirty="0">
                <a:solidFill>
                  <a:srgbClr val="002060"/>
                </a:solidFill>
              </a:rPr>
              <a:t>Аккредитация других видов деятельности в центре(ВОК, образование, национальная аккредитации и т.д.)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E8D687-9AD1-46DA-8162-67646579785A}"/>
              </a:ext>
            </a:extLst>
          </p:cNvPr>
          <p:cNvSpPr txBox="1"/>
          <p:nvPr/>
        </p:nvSpPr>
        <p:spPr>
          <a:xfrm>
            <a:off x="7765127" y="2187852"/>
            <a:ext cx="3097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Слабые стороны</a:t>
            </a:r>
          </a:p>
          <a:p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1. Часто меняющиеся в медицине  нормативные документы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237067-94C3-4431-B837-B1E23117D6AC}"/>
              </a:ext>
            </a:extLst>
          </p:cNvPr>
          <p:cNvSpPr txBox="1"/>
          <p:nvPr/>
        </p:nvSpPr>
        <p:spPr>
          <a:xfrm>
            <a:off x="7621744" y="4782969"/>
            <a:ext cx="2683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Угрозы</a:t>
            </a:r>
          </a:p>
          <a:p>
            <a:r>
              <a:rPr lang="ru-RU" i="1" dirty="0">
                <a:solidFill>
                  <a:srgbClr val="7030A0"/>
                </a:solidFill>
              </a:rPr>
              <a:t>1. Растущий уровень конкуренции</a:t>
            </a:r>
          </a:p>
        </p:txBody>
      </p:sp>
    </p:spTree>
    <p:extLst>
      <p:ext uri="{BB962C8B-B14F-4D97-AF65-F5344CB8AC3E}">
        <p14:creationId xmlns:p14="http://schemas.microsoft.com/office/powerpoint/2010/main" val="2089286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81972" y="402431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333333"/>
                </a:solidFill>
              </a:rPr>
              <a:t>Все можно сделать лучше, чем делалось до сих пор.</a:t>
            </a:r>
          </a:p>
          <a:p>
            <a:endParaRPr lang="ru-RU" dirty="0">
              <a:solidFill>
                <a:srgbClr val="333333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Качество — это когда все делаешь правильно, даже если никто не смотрит.</a:t>
            </a:r>
            <a:endParaRPr lang="ru-RU" b="0" i="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55295" y="5431061"/>
            <a:ext cx="1431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Helvetica Neue"/>
              </a:rPr>
              <a:t>Генри Форд</a:t>
            </a:r>
            <a:endParaRPr lang="ru-RU" dirty="0"/>
          </a:p>
        </p:txBody>
      </p:sp>
      <p:pic>
        <p:nvPicPr>
          <p:cNvPr id="2052" name="Picture 4" descr="https://i.ytimg.com/vi/aoZngtbpUhY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285" y="640359"/>
            <a:ext cx="4992368" cy="280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leadertask.ru/images/wallpapers/Jobs_1920X10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8" y="1215044"/>
            <a:ext cx="5914813" cy="384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425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55637" y="214312"/>
            <a:ext cx="5772728" cy="65235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35118" y="1917276"/>
            <a:ext cx="767389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ПОЗДРАВЛЯЕМ ВАС С МЕЖДУНАРОДНЫМ ДНЕМ АККЕДИТАЦИИ !!!</a:t>
            </a:r>
          </a:p>
        </p:txBody>
      </p:sp>
    </p:spTree>
    <p:extLst>
      <p:ext uri="{BB962C8B-B14F-4D97-AF65-F5344CB8AC3E}">
        <p14:creationId xmlns:p14="http://schemas.microsoft.com/office/powerpoint/2010/main" val="26198075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13407</TotalTime>
  <Words>349</Words>
  <Application>Microsoft Office PowerPoint</Application>
  <PresentationFormat>Широкоэкранный</PresentationFormat>
  <Paragraphs>61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Helvetica Neue</vt:lpstr>
      <vt:lpstr>Тема Office</vt:lpstr>
      <vt:lpstr>Аккредитация медицинской лаборатории по ISO 15189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эпидрасследования вероятности гемотрансфузионного пути передачи ТТИ</dc:title>
  <dc:creator>savchuk_t</dc:creator>
  <cp:lastModifiedBy>Windows 10</cp:lastModifiedBy>
  <cp:revision>162</cp:revision>
  <dcterms:created xsi:type="dcterms:W3CDTF">2020-02-17T05:55:00Z</dcterms:created>
  <dcterms:modified xsi:type="dcterms:W3CDTF">2021-06-08T16:06:37Z</dcterms:modified>
</cp:coreProperties>
</file>